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6872" autoAdjust="0"/>
  </p:normalViewPr>
  <p:slideViewPr>
    <p:cSldViewPr snapToGrid="0" snapToObjects="1">
      <p:cViewPr>
        <p:scale>
          <a:sx n="130" d="100"/>
          <a:sy n="130" d="100"/>
        </p:scale>
        <p:origin x="-1000" y="-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  <a:endParaRPr lang="en-US" dirty="0">
              <a:solidFill>
                <a:schemeClr val="bg1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</a:t>
            </a:r>
            <a:r>
              <a:rPr lang="x-none" sz="2400" dirty="0" smtClean="0">
                <a:solidFill>
                  <a:srgbClr val="3EA7BC"/>
                </a:solidFill>
              </a:rPr>
              <a:t>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</a:t>
            </a:r>
            <a:r>
              <a:rPr lang="x-none" sz="3600" b="1" dirty="0" smtClean="0">
                <a:solidFill>
                  <a:srgbClr val="F7904A"/>
                </a:solidFill>
              </a:rPr>
              <a:t>Streaming and Spring 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37" y="128647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434" y="2681953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5002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26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916" y="26780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494" y="2681788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043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</a:t>
            </a:r>
            <a:r>
              <a:rPr lang="x-none" sz="2300" dirty="0" smtClean="0">
                <a:solidFill>
                  <a:srgbClr val="00685D"/>
                </a:solidFill>
              </a:rPr>
              <a:t>you</a:t>
            </a:r>
            <a:r>
              <a:rPr lang="x-none" sz="2300" dirty="0" smtClean="0">
                <a:solidFill>
                  <a:srgbClr val="00685D"/>
                </a:solidFill>
              </a:rPr>
              <a:t>’ll</a:t>
            </a:r>
            <a:r>
              <a:rPr lang="x-none" sz="2300" dirty="0" smtClean="0">
                <a:solidFill>
                  <a:srgbClr val="00685D"/>
                </a:solidFill>
              </a:rPr>
              <a:t>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7620</TotalTime>
  <Words>454</Words>
  <Application>Microsoft Macintosh PowerPoint</Application>
  <PresentationFormat>On-screen Show (16:9)</PresentationFormat>
  <Paragraphs>122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138</cp:revision>
  <dcterms:modified xsi:type="dcterms:W3CDTF">2015-03-23T02:14:15Z</dcterms:modified>
</cp:coreProperties>
</file>